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2" r:id="rId3"/>
    <p:sldId id="297" r:id="rId4"/>
    <p:sldId id="258" r:id="rId5"/>
    <p:sldId id="259" r:id="rId6"/>
    <p:sldId id="275" r:id="rId7"/>
    <p:sldId id="289" r:id="rId8"/>
    <p:sldId id="284" r:id="rId9"/>
    <p:sldId id="285" r:id="rId10"/>
    <p:sldId id="287" r:id="rId11"/>
    <p:sldId id="291" r:id="rId12"/>
    <p:sldId id="294" r:id="rId13"/>
    <p:sldId id="296" r:id="rId14"/>
  </p:sldIdLst>
  <p:sldSz cx="12192000" cy="6858000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n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55" autoAdjust="0"/>
  </p:normalViewPr>
  <p:slideViewPr>
    <p:cSldViewPr snapToGrid="0">
      <p:cViewPr>
        <p:scale>
          <a:sx n="66" d="100"/>
          <a:sy n="66" d="100"/>
        </p:scale>
        <p:origin x="2172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21. 2. 2022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Toto prepojenie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</a:p>
          <a:p>
            <a:r>
              <a:rPr lang="sk-SK" noProof="0" dirty="0"/>
              <a:t>Ďalej okrem </a:t>
            </a:r>
            <a:r>
              <a:rPr lang="sk-SK" noProof="0" dirty="0" err="1"/>
              <a:t>navigacie</a:t>
            </a:r>
            <a:r>
              <a:rPr lang="sk-SK" noProof="0" dirty="0"/>
              <a:t>, moja </a:t>
            </a:r>
            <a:r>
              <a:rPr lang="sk-SK" noProof="0" dirty="0" err="1"/>
              <a:t>aplikacia</a:t>
            </a:r>
            <a:r>
              <a:rPr lang="sk-SK" noProof="0" dirty="0"/>
              <a:t> </a:t>
            </a:r>
            <a:r>
              <a:rPr lang="sk-SK" noProof="0" dirty="0" err="1"/>
              <a:t>ulahci</a:t>
            </a:r>
            <a:r>
              <a:rPr lang="sk-SK" noProof="0" dirty="0"/>
              <a:t> </a:t>
            </a:r>
            <a:r>
              <a:rPr lang="sk-SK" noProof="0" dirty="0" err="1"/>
              <a:t>kazdonenny</a:t>
            </a:r>
            <a:r>
              <a:rPr lang="sk-SK" noProof="0" dirty="0"/>
              <a:t>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sudentom</a:t>
            </a:r>
            <a:r>
              <a:rPr lang="sk-SK" noProof="0" dirty="0"/>
              <a:t> ale aj </a:t>
            </a:r>
            <a:r>
              <a:rPr lang="sk-SK" noProof="0" dirty="0" err="1"/>
              <a:t>ucitelom</a:t>
            </a:r>
            <a:r>
              <a:rPr lang="sk-SK" noProof="0" dirty="0"/>
              <a:t> </a:t>
            </a:r>
            <a:r>
              <a:rPr lang="sk-SK" noProof="0" dirty="0" err="1"/>
              <a:t>spojenim</a:t>
            </a:r>
            <a:r>
              <a:rPr lang="sk-SK" noProof="0" dirty="0"/>
              <a:t>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častým problémom počas môjho štúdia.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navigáciu medzi všetkými triedami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používatelia, teda študenti, nemuseli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Hive(balíček pre Lokálnu Databázu na zariadeni),</a:t>
            </a:r>
            <a:br>
              <a:rPr lang="sk-SK" noProof="0" dirty="0"/>
            </a:br>
            <a:r>
              <a:rPr lang="sk-SK" noProof="0" dirty="0"/>
              <a:t>Figma(Návrh Aplikácie, kreslenie plánov školy),</a:t>
            </a:r>
            <a:br>
              <a:rPr lang="sk-SK" noProof="0" dirty="0"/>
            </a:br>
            <a:r>
              <a:rPr lang="sk-SK" noProof="0" dirty="0"/>
              <a:t>Git(Zálohovanie a verziovanie kódu), </a:t>
            </a:r>
            <a:br>
              <a:rPr lang="sk-SK" noProof="0" dirty="0"/>
            </a:br>
            <a:r>
              <a:rPr lang="sk-SK" noProof="0" dirty="0"/>
              <a:t>VSC(preferovaný editor 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Moja aplikácia je multiplatformová, čiže beží ako na IOS tak aj na zariadeniach s operačným systémom Android.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 potreby platenia poskytuje všetky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Cieľom môjho projektu bolo vytvoriť funkčnú a praktickú aplikáciu pre študentov, ale aj učiteľov našej školy. Aplikácia má obsahovať mapy školy</a:t>
            </a: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 navigáciu medzi triedami spojenú s dátami z EduPage a menu školskej jedálne.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Hľadanie učební do ktorých často nechodíme je častým javom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Učebne sa často menia suplovaním, preto som sa rozhodol pridať prepojenie s EduPage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</TotalTime>
  <Words>996</Words>
  <Application>Microsoft Office PowerPoint</Application>
  <PresentationFormat>Širokouhlá</PresentationFormat>
  <Paragraphs>142</Paragraphs>
  <Slides>13</Slides>
  <Notes>13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21" baseType="lpstr">
      <vt:lpstr>Consolas</vt:lpstr>
      <vt:lpstr>Sen</vt:lpstr>
      <vt:lpstr>Calibri Light</vt:lpstr>
      <vt:lpstr>Calibri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98</cp:revision>
  <dcterms:created xsi:type="dcterms:W3CDTF">2021-04-19T09:39:24Z</dcterms:created>
  <dcterms:modified xsi:type="dcterms:W3CDTF">2022-02-21T18:06:27Z</dcterms:modified>
</cp:coreProperties>
</file>